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sldIdLst>
    <p:sldId id="256" r:id="rId3"/>
    <p:sldId id="310" r:id="rId4"/>
    <p:sldId id="304" r:id="rId5"/>
    <p:sldId id="285" r:id="rId6"/>
    <p:sldId id="294" r:id="rId7"/>
    <p:sldId id="284" r:id="rId8"/>
    <p:sldId id="287" r:id="rId9"/>
    <p:sldId id="288" r:id="rId10"/>
    <p:sldId id="292" r:id="rId11"/>
    <p:sldId id="305" r:id="rId12"/>
    <p:sldId id="306" r:id="rId13"/>
    <p:sldId id="307" r:id="rId14"/>
    <p:sldId id="308" r:id="rId15"/>
    <p:sldId id="309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1" autoAdjust="0"/>
    <p:restoredTop sz="94660"/>
  </p:normalViewPr>
  <p:slideViewPr>
    <p:cSldViewPr snapToGrid="0">
      <p:cViewPr>
        <p:scale>
          <a:sx n="50" d="100"/>
          <a:sy n="50" d="100"/>
        </p:scale>
        <p:origin x="102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preserve="1">
  <p:cSld name="Custom Layou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D99F4-3AAD-ED9C-10E7-8F33B1A78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09D56-9FD9-506E-7237-1F03C1C7B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9000"/>
          </a:blip>
          <a:srcRect r="2577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Google Shape;14;g1a704a46c32_3_332"/>
          <p:cNvSpPr/>
          <p:nvPr/>
        </p:nvSpPr>
        <p:spPr>
          <a:xfrm>
            <a:off x="727443" y="885438"/>
            <a:ext cx="5942826" cy="5507850"/>
          </a:xfrm>
          <a:prstGeom prst="roundRect">
            <a:avLst>
              <a:gd name="adj" fmla="val 1556"/>
            </a:avLst>
          </a:prstGeom>
          <a:solidFill>
            <a:schemeClr val="lt1"/>
          </a:solidFill>
          <a:ln>
            <a:noFill/>
          </a:ln>
          <a:effectLst>
            <a:outerShdw blurRad="7715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5;g1a704a46c32_3_332"/>
          <p:cNvSpPr/>
          <p:nvPr/>
        </p:nvSpPr>
        <p:spPr>
          <a:xfrm>
            <a:off x="1339843" y="5283200"/>
            <a:ext cx="4622848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6;g1a704a46c32_3_332"/>
          <p:cNvSpPr/>
          <p:nvPr/>
        </p:nvSpPr>
        <p:spPr>
          <a:xfrm>
            <a:off x="1339843" y="5283200"/>
            <a:ext cx="2139921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8;g1a704a46c32_3_332"/>
          <p:cNvSpPr/>
          <p:nvPr/>
        </p:nvSpPr>
        <p:spPr>
          <a:xfrm>
            <a:off x="3698856" y="5283200"/>
            <a:ext cx="1174797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0;g1a704a46c32_3_332"/>
          <p:cNvSpPr/>
          <p:nvPr/>
        </p:nvSpPr>
        <p:spPr>
          <a:xfrm>
            <a:off x="5092673" y="5283200"/>
            <a:ext cx="869887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oogle Shape;22;g1a704a46c32_3_3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747" y="4816475"/>
            <a:ext cx="4625176" cy="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g1a704a46c32_3_332"/>
          <p:cNvGrpSpPr/>
          <p:nvPr/>
        </p:nvGrpSpPr>
        <p:grpSpPr>
          <a:xfrm>
            <a:off x="1337718" y="1568450"/>
            <a:ext cx="1837944" cy="548640"/>
            <a:chOff x="2680035" y="3136900"/>
            <a:chExt cx="5080635" cy="1511300"/>
          </a:xfrm>
        </p:grpSpPr>
        <p:pic>
          <p:nvPicPr>
            <p:cNvPr id="24" name="Google Shape;24;g1a704a46c32_3_33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80035" y="3136900"/>
              <a:ext cx="5080635" cy="15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g1a704a46c32_3_33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4894" y="3847694"/>
              <a:ext cx="391169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g1a704a46c32_3_33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63504" y="3847694"/>
              <a:ext cx="73630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g1a704a46c32_3_33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0682" y="4004115"/>
              <a:ext cx="384266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g1a704a46c32_3_332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16991" y="40018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g1a704a46c32_3_332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65690" y="40041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g1a704a46c32_3_332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237397" y="3847694"/>
              <a:ext cx="73630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1a704a46c32_3_332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377760" y="3919004"/>
              <a:ext cx="225497" cy="450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g1a704a46c32_3_332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65388" y="40041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g1a704a46c32_3_332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137089" y="3866096"/>
              <a:ext cx="73630" cy="501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g1a704a46c32_3_332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314272" y="4004115"/>
              <a:ext cx="248512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g1a704a46c32_3_332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824125" y="3672870"/>
              <a:ext cx="785520" cy="598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g1a704a46c32_3_332" descr="preencoded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438118" y="3714276"/>
              <a:ext cx="332691" cy="74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g1a704a46c32_3_332" descr="preencoded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278300" y="3265717"/>
              <a:ext cx="333646" cy="46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g1a704a46c32_3_332" descr="preencoded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79285" y="4091527"/>
              <a:ext cx="354243" cy="426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g1a704a46c32_3_332" descr="preencoded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3658994" y="3682073"/>
              <a:ext cx="419493" cy="338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g1a704a46c32_3_332"/>
          <p:cNvSpPr txBox="1">
            <a:spLocks noGrp="1"/>
          </p:cNvSpPr>
          <p:nvPr>
            <p:ph type="title"/>
          </p:nvPr>
        </p:nvSpPr>
        <p:spPr>
          <a:xfrm>
            <a:off x="1337718" y="2429238"/>
            <a:ext cx="4625248" cy="242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999" b="1">
                <a:solidFill>
                  <a:srgbClr val="1E1B3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g1a704a46c32_3_332"/>
          <p:cNvSpPr txBox="1">
            <a:spLocks noGrp="1"/>
          </p:cNvSpPr>
          <p:nvPr>
            <p:ph type="subTitle" idx="1"/>
          </p:nvPr>
        </p:nvSpPr>
        <p:spPr>
          <a:xfrm>
            <a:off x="1354719" y="5289550"/>
            <a:ext cx="2057132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g1a704a46c32_3_332"/>
          <p:cNvSpPr txBox="1">
            <a:spLocks noGrp="1"/>
          </p:cNvSpPr>
          <p:nvPr>
            <p:ph type="subTitle" idx="2"/>
          </p:nvPr>
        </p:nvSpPr>
        <p:spPr>
          <a:xfrm>
            <a:off x="3615420" y="5291074"/>
            <a:ext cx="1195044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g1a704a46c32_3_332"/>
          <p:cNvSpPr txBox="1">
            <a:spLocks noGrp="1"/>
          </p:cNvSpPr>
          <p:nvPr>
            <p:ph type="subTitle" idx="3"/>
          </p:nvPr>
        </p:nvSpPr>
        <p:spPr>
          <a:xfrm>
            <a:off x="5018808" y="5283200"/>
            <a:ext cx="1195044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61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B229-750A-1C41-E5E0-08616B1D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B6237-D9B5-D9A5-3139-A9BB74885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2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4A7C2-B039-E45F-1AAE-AA145E746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2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7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 preserve="1" userDrawn="1">
  <p:cSld name="Custom Layout 4">
    <p:bg>
      <p:bgPr>
        <a:gradFill>
          <a:gsLst>
            <a:gs pos="1000">
              <a:schemeClr val="accent1"/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AD44E-2104-33DB-5122-9F9728574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290320" y="-4271362"/>
            <a:ext cx="7430859" cy="7431827"/>
          </a:xfrm>
          <a:prstGeom prst="rect">
            <a:avLst/>
          </a:prstGeom>
        </p:spPr>
      </p:pic>
      <p:sp>
        <p:nvSpPr>
          <p:cNvPr id="105" name="Google Shape;105;g1a704a46c32_3_367"/>
          <p:cNvSpPr/>
          <p:nvPr/>
        </p:nvSpPr>
        <p:spPr>
          <a:xfrm>
            <a:off x="0" y="5204250"/>
            <a:ext cx="12191913" cy="1653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Google Shape;106;g1a704a46c32_3_367"/>
          <p:cNvSpPr/>
          <p:nvPr/>
        </p:nvSpPr>
        <p:spPr>
          <a:xfrm>
            <a:off x="10005750" y="5978384"/>
            <a:ext cx="151765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36AC"/>
                </a:solidFill>
                <a:effectLst/>
                <a:uLnTx/>
                <a:uFillTx/>
                <a:latin typeface="Nunito" pitchFamily="2" charset="77"/>
                <a:ea typeface="Poppins"/>
                <a:cs typeface="Poppins"/>
                <a:sym typeface="Poppins"/>
              </a:rPr>
              <a:t>bluealtair.com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a704a46c32_3_367"/>
          <p:cNvSpPr txBox="1">
            <a:spLocks noGrp="1"/>
          </p:cNvSpPr>
          <p:nvPr>
            <p:ph type="title"/>
          </p:nvPr>
        </p:nvSpPr>
        <p:spPr>
          <a:xfrm>
            <a:off x="673100" y="2441783"/>
            <a:ext cx="6716126" cy="18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3448"/>
              </a:lnSpc>
              <a:spcBef>
                <a:spcPts val="0"/>
              </a:spcBef>
              <a:spcAft>
                <a:spcPts val="0"/>
              </a:spcAft>
              <a:buNone/>
              <a:defRPr sz="57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5" name="Google Shape;125;g1a704a46c32_3_367"/>
          <p:cNvSpPr txBox="1">
            <a:spLocks noGrp="1"/>
          </p:cNvSpPr>
          <p:nvPr>
            <p:ph type="body" idx="2"/>
          </p:nvPr>
        </p:nvSpPr>
        <p:spPr>
          <a:xfrm>
            <a:off x="663956" y="4348091"/>
            <a:ext cx="671612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554" lvl="0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unito"/>
              </a:defRPr>
            </a:lvl1pPr>
            <a:lvl2pPr marL="457109" lvl="1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685663" lvl="2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914217" lvl="3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1142771" lvl="4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1371326" lvl="5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1599880" lvl="6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1828434" lvl="7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2056989" lvl="8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1C5C2-C5E3-F004-4EDE-C0308A4AF25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694" y="5801776"/>
            <a:ext cx="183794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C98C-44DD-3DCC-8DE4-95C5703B5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62ED2-2389-3D40-81B6-E039BA20F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3D4CB0D-B81D-A035-3D37-A6297B1C7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270172" y="360868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8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B411-0B31-AE97-4C8F-C92EAAA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35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6F0B-5DE5-2199-E436-67BB91B6B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1E27948-6CA5-C7B2-5430-1C67FCCA5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C466D9-9E9A-F0BC-D959-5D09AB2E2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47763"/>
            <a:ext cx="10515600" cy="520700"/>
          </a:xfrm>
        </p:spPr>
        <p:txBody>
          <a:bodyPr/>
          <a:lstStyle>
            <a:lvl1pPr marL="0" indent="0">
              <a:buNone/>
              <a:defRPr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0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D192-F05E-B3D4-5C3C-54855CE5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CDB63-2FD7-5755-17D8-9D05F877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4B8F81B-D633-5180-97EB-CAB457A18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CD05-0122-8310-91F0-B96C181A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E83-9340-A2F0-D6AE-3E8C30D7A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83084-4919-21CC-71D3-9A84FEFB9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54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AFC5-1454-6ABC-697D-9C7C16FA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63AC-FB89-8411-CC0E-5777F9B4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DCB8D-7105-52BA-4925-39F12F48C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8EEA9-7509-B7B6-73F4-E3B7F708A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6E540-7DFB-99D7-410B-00EFD539D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92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5F13-3A81-94DB-3E16-7E0B9CD1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D65EA27-794C-33AF-7350-9EF26D084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C676ED-479B-90FA-A32A-776DED643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B12E-9CD7-F556-62C3-5CA26DF1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CE03-5294-6D25-3BF8-F170717E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72C80-0BC9-167C-854D-D4718F479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2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764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EEBC1-ACE4-BE21-14C3-301426A1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3D31B-B85C-193F-EFDA-7D575EFA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1D5EE-EA62-474A-AB93-D18904B96C23}"/>
              </a:ext>
            </a:extLst>
          </p:cNvPr>
          <p:cNvSpPr txBox="1"/>
          <p:nvPr/>
        </p:nvSpPr>
        <p:spPr>
          <a:xfrm>
            <a:off x="5199516" y="6415623"/>
            <a:ext cx="203562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©2023. All rights reserved.</a:t>
            </a:r>
          </a:p>
          <a:p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C4015-6F03-7753-B2C9-73B01A065F04}"/>
              </a:ext>
            </a:extLst>
          </p:cNvPr>
          <p:cNvSpPr txBox="1"/>
          <p:nvPr/>
        </p:nvSpPr>
        <p:spPr>
          <a:xfrm>
            <a:off x="10524338" y="6200110"/>
            <a:ext cx="2035629" cy="538609"/>
          </a:xfrm>
          <a:prstGeom prst="rect">
            <a:avLst/>
          </a:prstGeom>
          <a:noFill/>
        </p:spPr>
        <p:txBody>
          <a:bodyPr wrap="square" tIns="137160" rtlCol="0" anchor="ctr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kern="1200" dirty="0">
                <a:solidFill>
                  <a:srgbClr val="0036AC"/>
                </a:solidFill>
                <a:latin typeface="Calibri" panose="020F0502020204030204"/>
                <a:ea typeface="+mn-ea"/>
                <a:cs typeface="+mn-cs"/>
              </a:rPr>
              <a:t>bluealtair.com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900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92F40E-3A35-7E05-B625-DC578A84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34" y="6096641"/>
            <a:ext cx="183711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599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Clr>
          <a:srgbClr val="0036AC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" pitchFamily="2" charset="0"/>
          <a:ea typeface="+mn-ea"/>
          <a:cs typeface="+mn-cs"/>
        </a:defRPr>
      </a:lvl1pPr>
      <a:lvl2pPr marL="685732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FF839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" pitchFamily="2" charset="0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0036A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" pitchFamily="2" charset="0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C2F2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4pPr>
      <a:lvl5pPr marL="2057195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11408975" y="6333135"/>
            <a:ext cx="731605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500" tIns="223500" rIns="223500" bIns="223500" anchor="t" anchorCtr="0">
            <a:noAutofit/>
          </a:bodyPr>
          <a:lstStyle>
            <a:lvl1pPr lvl="0" algn="r">
              <a:buNone/>
              <a:defRPr sz="1600">
                <a:solidFill>
                  <a:schemeClr val="tx1"/>
                </a:solidFill>
              </a:defRPr>
            </a:lvl1pPr>
            <a:lvl2pPr lvl="1" algn="r">
              <a:buNone/>
              <a:defRPr sz="1600">
                <a:solidFill>
                  <a:schemeClr val="tx1"/>
                </a:solidFill>
              </a:defRPr>
            </a:lvl2pPr>
            <a:lvl3pPr lvl="2" algn="r">
              <a:buNone/>
              <a:defRPr sz="1600">
                <a:solidFill>
                  <a:schemeClr val="tx1"/>
                </a:solidFill>
              </a:defRPr>
            </a:lvl3pPr>
            <a:lvl4pPr lvl="3" algn="r">
              <a:buNone/>
              <a:defRPr sz="1600">
                <a:solidFill>
                  <a:schemeClr val="tx1"/>
                </a:solidFill>
              </a:defRPr>
            </a:lvl4pPr>
            <a:lvl5pPr lvl="4" algn="r">
              <a:buNone/>
              <a:defRPr sz="1600">
                <a:solidFill>
                  <a:schemeClr val="tx1"/>
                </a:solidFill>
              </a:defRPr>
            </a:lvl5pPr>
            <a:lvl6pPr lvl="5" algn="r">
              <a:buNone/>
              <a:defRPr sz="1600">
                <a:solidFill>
                  <a:schemeClr val="tx1"/>
                </a:solidFill>
              </a:defRPr>
            </a:lvl6pPr>
            <a:lvl7pPr lvl="6" algn="r">
              <a:buNone/>
              <a:defRPr sz="1600">
                <a:solidFill>
                  <a:schemeClr val="tx1"/>
                </a:solidFill>
              </a:defRPr>
            </a:lvl7pPr>
            <a:lvl8pPr lvl="7" algn="r">
              <a:buNone/>
              <a:defRPr sz="1600">
                <a:solidFill>
                  <a:schemeClr val="tx1"/>
                </a:solidFill>
              </a:defRPr>
            </a:lvl8pPr>
            <a:lvl9pPr lvl="8" algn="r">
              <a:buNone/>
              <a:defRPr sz="16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96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---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D97245-6885-E863-8C7C-E4E2A57FD4D7}"/>
              </a:ext>
            </a:extLst>
          </p:cNvPr>
          <p:cNvSpPr/>
          <p:nvPr/>
        </p:nvSpPr>
        <p:spPr>
          <a:xfrm>
            <a:off x="1904214" y="4649219"/>
            <a:ext cx="92638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Nunito" pitchFamily="2" charset="0"/>
              </a:rPr>
              <a:t>Presented by :   </a:t>
            </a:r>
            <a:r>
              <a:rPr lang="en-US" sz="2000" dirty="0">
                <a:latin typeface="Nunito" pitchFamily="2" charset="0"/>
              </a:rPr>
              <a:t>RAJ PARKHI </a:t>
            </a:r>
          </a:p>
          <a:p>
            <a:pPr lvl="3">
              <a:lnSpc>
                <a:spcPct val="150000"/>
              </a:lnSpc>
            </a:pPr>
            <a:r>
              <a:rPr lang="en-US" sz="2000" dirty="0">
                <a:latin typeface="Nunito" pitchFamily="2" charset="0"/>
              </a:rPr>
              <a:t>	VAIBHAV NIRMAL</a:t>
            </a:r>
          </a:p>
          <a:p>
            <a:pPr lvl="3">
              <a:lnSpc>
                <a:spcPct val="150000"/>
              </a:lnSpc>
            </a:pPr>
            <a:r>
              <a:rPr lang="en-US" sz="2000" dirty="0">
                <a:latin typeface="Nunito" pitchFamily="2" charset="0"/>
              </a:rPr>
              <a:t>	AMEY DHOLE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144B7"/>
              </a:solidFill>
              <a:effectLst/>
              <a:uLnTx/>
              <a:uFillTx/>
              <a:latin typeface="Nunito" pitchFamily="2" charset="0"/>
              <a:ea typeface="Lato" charset="0"/>
              <a:cs typeface="Lato" charset="0"/>
            </a:endParaRPr>
          </a:p>
        </p:txBody>
      </p:sp>
      <p:pic>
        <p:nvPicPr>
          <p:cNvPr id="3" name="Picture 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50E25D9-0604-CA75-E95A-B01F69A2F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32" y="1120062"/>
            <a:ext cx="6095999" cy="1950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49C6E8-F441-4F85-2F44-57C58D8263C0}"/>
              </a:ext>
            </a:extLst>
          </p:cNvPr>
          <p:cNvSpPr txBox="1"/>
          <p:nvPr/>
        </p:nvSpPr>
        <p:spPr>
          <a:xfrm>
            <a:off x="1904214" y="3289955"/>
            <a:ext cx="8107052" cy="857839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r>
              <a:rPr lang="en-IN" sz="2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Task: </a:t>
            </a:r>
            <a:r>
              <a:rPr lang="en-IN" sz="2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Realtime Prices of Elements WebApp </a:t>
            </a:r>
          </a:p>
        </p:txBody>
      </p:sp>
    </p:spTree>
    <p:extLst>
      <p:ext uri="{BB962C8B-B14F-4D97-AF65-F5344CB8AC3E}">
        <p14:creationId xmlns:p14="http://schemas.microsoft.com/office/powerpoint/2010/main" val="85644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74A3F-2DF1-000C-99B1-802219A6D91B}"/>
              </a:ext>
            </a:extLst>
          </p:cNvPr>
          <p:cNvSpPr txBox="1"/>
          <p:nvPr/>
        </p:nvSpPr>
        <p:spPr>
          <a:xfrm>
            <a:off x="609600" y="0"/>
            <a:ext cx="2255520" cy="914400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r>
              <a:rPr lang="en-IN" sz="2700" b="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Frontend</a:t>
            </a: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01AE12B9-6B7D-33E8-356D-310828B3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6" y="914400"/>
            <a:ext cx="9329057" cy="52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5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5E9849-A290-AE62-78A2-F0EEB645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" y="876438"/>
            <a:ext cx="9374045" cy="5272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073A7-A07A-28E3-8652-553371420968}"/>
              </a:ext>
            </a:extLst>
          </p:cNvPr>
          <p:cNvSpPr txBox="1"/>
          <p:nvPr/>
        </p:nvSpPr>
        <p:spPr>
          <a:xfrm>
            <a:off x="491490" y="11430"/>
            <a:ext cx="3486150" cy="697230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r>
              <a:rPr lang="en-IN" sz="2700" b="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PricaTable.js File</a:t>
            </a:r>
          </a:p>
        </p:txBody>
      </p:sp>
    </p:spTree>
    <p:extLst>
      <p:ext uri="{BB962C8B-B14F-4D97-AF65-F5344CB8AC3E}">
        <p14:creationId xmlns:p14="http://schemas.microsoft.com/office/powerpoint/2010/main" val="336078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BC686C-5D52-9CF2-BC74-EA0A93370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39495"/>
            <a:ext cx="10668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9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79FE4B-DA7D-699A-7FB9-520EF76A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1" y="357490"/>
            <a:ext cx="10207557" cy="57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326FDB45-1E81-E54C-4A39-AB86333C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23" y="460240"/>
            <a:ext cx="10068127" cy="56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5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97F7CE-D5CF-3B90-1AC5-CB55AD54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25" y="1698833"/>
            <a:ext cx="6716126" cy="1850250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 THANK YOU!</a:t>
            </a:r>
          </a:p>
        </p:txBody>
      </p:sp>
    </p:spTree>
    <p:extLst>
      <p:ext uri="{BB962C8B-B14F-4D97-AF65-F5344CB8AC3E}">
        <p14:creationId xmlns:p14="http://schemas.microsoft.com/office/powerpoint/2010/main" val="31808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EC09-E734-7903-F5DE-0EEC6D27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938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latin typeface="Nunito" pitchFamily="2" charset="0"/>
              </a:rPr>
              <a:t>App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7166B-10B8-B7A7-DE22-A5F0DBB1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4638"/>
            <a:ext cx="9512300" cy="444976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is full Stack web application with react </a:t>
            </a:r>
            <a:r>
              <a:rPr lang="en-IN" dirty="0" err="1"/>
              <a:t>js</a:t>
            </a:r>
            <a:r>
              <a:rPr lang="en-IN" dirty="0"/>
              <a:t> as frontend and flask as backend.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web app provides Realtime prices of all commodities.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prices refreshes every 5 seconds with latest live prices.</a:t>
            </a:r>
          </a:p>
          <a:p>
            <a:pPr marL="800055" lvl="1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dirty="0"/>
              <a:t>If price increases then it shows price in green colour and up arrow.</a:t>
            </a:r>
          </a:p>
          <a:p>
            <a:pPr marL="800055" lvl="1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dirty="0"/>
              <a:t>If price decreases then it shows in red colour and down arrow.</a:t>
            </a:r>
          </a:p>
          <a:p>
            <a:pPr lvl="1" algn="l">
              <a:lnSpc>
                <a:spcPct val="160000"/>
              </a:lnSpc>
            </a:pPr>
            <a:endParaRPr lang="en-IN" dirty="0"/>
          </a:p>
          <a:p>
            <a:pPr lvl="1" algn="l">
              <a:lnSpc>
                <a:spcPct val="160000"/>
              </a:lnSpc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7ADAF-0B88-7834-F6FD-8F50E823D4F0}"/>
              </a:ext>
            </a:extLst>
          </p:cNvPr>
          <p:cNvSpPr txBox="1"/>
          <p:nvPr/>
        </p:nvSpPr>
        <p:spPr>
          <a:xfrm>
            <a:off x="2108200" y="2070100"/>
            <a:ext cx="45719" cy="45719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 fontScale="25000" lnSpcReduction="20000"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6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127"/>
            <a:ext cx="10515600" cy="782357"/>
          </a:xfrm>
        </p:spPr>
        <p:txBody>
          <a:bodyPr>
            <a:noAutofit/>
          </a:bodyPr>
          <a:lstStyle/>
          <a:p>
            <a:r>
              <a:rPr lang="en-IN" sz="2800" dirty="0">
                <a:latin typeface="Nunito" pitchFamily="2" charset="0"/>
              </a:rPr>
              <a:t>Contents:</a:t>
            </a:r>
            <a:br>
              <a:rPr lang="en-IN" sz="2800" dirty="0">
                <a:latin typeface="Nunito" pitchFamily="2" charset="0"/>
              </a:rPr>
            </a:br>
            <a:endParaRPr lang="en-IN" sz="2800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95B10-379E-AE16-47BC-6E8E36584860}"/>
              </a:ext>
            </a:extLst>
          </p:cNvPr>
          <p:cNvSpPr txBox="1"/>
          <p:nvPr/>
        </p:nvSpPr>
        <p:spPr>
          <a:xfrm>
            <a:off x="1371600" y="1501611"/>
            <a:ext cx="9105900" cy="3543300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App Overview</a:t>
            </a:r>
          </a:p>
          <a:p>
            <a:pPr marL="457200" indent="-457200" algn="l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IN" sz="2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Technology used</a:t>
            </a:r>
          </a:p>
          <a:p>
            <a:pPr marL="457200" indent="-457200" algn="l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IN" sz="2000" b="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Web Scraping Concept</a:t>
            </a:r>
          </a:p>
          <a:p>
            <a:pPr marL="457200" indent="-457200" algn="l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IN" sz="2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Backend Code</a:t>
            </a:r>
          </a:p>
          <a:p>
            <a:pPr marL="457200" indent="-457200" algn="l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IN" sz="2000" b="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Frontend Code</a:t>
            </a:r>
          </a:p>
          <a:p>
            <a:pPr marL="457200" indent="-457200" algn="l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IN" sz="2000" b="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0015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Technologies Used: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0E1-349B-588F-F260-631CBEFD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Scrapping</a:t>
            </a:r>
          </a:p>
          <a:p>
            <a:pPr lvl="1"/>
            <a:r>
              <a:rPr lang="en-IN" dirty="0"/>
              <a:t>Python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</a:rPr>
              <a:t>Beautiful </a:t>
            </a:r>
            <a:r>
              <a:rPr lang="en-IN" dirty="0"/>
              <a:t> Soup</a:t>
            </a:r>
          </a:p>
          <a:p>
            <a:pPr marL="457155" lvl="1" indent="0">
              <a:buNone/>
            </a:pPr>
            <a:endParaRPr lang="en-IN" dirty="0"/>
          </a:p>
          <a:p>
            <a:r>
              <a:rPr lang="en-IN" dirty="0"/>
              <a:t>Frontend:</a:t>
            </a:r>
          </a:p>
          <a:p>
            <a:pPr lvl="1"/>
            <a:r>
              <a:rPr lang="en-IN" dirty="0"/>
              <a:t>React JS</a:t>
            </a:r>
          </a:p>
          <a:p>
            <a:pPr lvl="1"/>
            <a:endParaRPr lang="en-IN" dirty="0"/>
          </a:p>
          <a:p>
            <a:r>
              <a:rPr lang="en-IN" dirty="0"/>
              <a:t>Backend</a:t>
            </a:r>
          </a:p>
          <a:p>
            <a:pPr lvl="1"/>
            <a:r>
              <a:rPr lang="en-IN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76521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WEB SCRAPING CONCEPT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0E1-349B-588F-F260-631CBEFD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Client makes a---&gt;requests to---&gt; </a:t>
            </a:r>
            <a:r>
              <a:rPr lang="en-US" sz="2400" dirty="0">
                <a:hlinkClick r:id="rId2"/>
              </a:rPr>
              <a:t>www.google.com---</a:t>
            </a:r>
            <a:r>
              <a:rPr lang="en-US" sz="2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Server gives a index.html file---&gt;the browser </a:t>
            </a:r>
            <a:r>
              <a:rPr lang="en-US" sz="2400" dirty="0" err="1"/>
              <a:t>inturn</a:t>
            </a:r>
            <a:r>
              <a:rPr lang="en-US" sz="2400" dirty="0"/>
              <a:t> beautifies it and shows on the screen.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But in web scraping---</a:t>
            </a:r>
            <a:r>
              <a:rPr lang="en-US" sz="2400" dirty="0">
                <a:sym typeface="Wingdings" panose="05000000000000000000" pitchFamily="2" charset="2"/>
              </a:rPr>
              <a:t>&gt;</a:t>
            </a:r>
            <a:r>
              <a:rPr lang="en-US" sz="2400" dirty="0"/>
              <a:t>All the html content will be taken into python and without giving it to the browser---&gt;we would be scraping Data and saving into python...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328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207D-FCA9-6FCF-005A-0E83E4133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07DF6-32B8-F99A-C71D-257E44603C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1DBED32F-F8B9-C1A4-C509-2BB2D12E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499621"/>
            <a:ext cx="10210276" cy="57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76A48C-6F82-4B09-575D-C499BAB2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2" y="468394"/>
            <a:ext cx="10331777" cy="58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32BAB-23D1-F9C6-CCFC-81733E95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008092"/>
            <a:ext cx="9299228" cy="5230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8AEFD-46D4-51E6-AA20-FAFA6FD4BEC7}"/>
              </a:ext>
            </a:extLst>
          </p:cNvPr>
          <p:cNvSpPr txBox="1"/>
          <p:nvPr/>
        </p:nvSpPr>
        <p:spPr>
          <a:xfrm>
            <a:off x="873760" y="0"/>
            <a:ext cx="2763520" cy="477520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657F5-182C-97F6-D293-8934553CE43A}"/>
              </a:ext>
            </a:extLst>
          </p:cNvPr>
          <p:cNvSpPr txBox="1"/>
          <p:nvPr/>
        </p:nvSpPr>
        <p:spPr>
          <a:xfrm>
            <a:off x="873760" y="255126"/>
            <a:ext cx="3169920" cy="579120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r>
              <a:rPr lang="en-IN" sz="27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Backend</a:t>
            </a:r>
            <a:r>
              <a:rPr lang="en-IN" sz="27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76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D8806-56D3-F2CC-7047-43469C48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6631" y="480767"/>
            <a:ext cx="9869864" cy="55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6209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45714" tIns="22857" rIns="45714" bIns="22857" rtlCol="0" anchor="ctr">
        <a:normAutofit/>
      </a:bodyPr>
      <a:lstStyle>
        <a:defPPr algn="l">
          <a:buClrTx/>
          <a:buFontTx/>
          <a:defRPr sz="2700" b="0" dirty="0" smtClean="0"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  <a:latin typeface="Poppins Medium" panose="00000600000000000000" pitchFamily="2" charset="0"/>
            <a:cs typeface="Poppins Medium" panose="000006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5F4C08E6-B1FD-47D9-98E0-38091C74C287}" vid="{D1C6424B-1039-4AF6-933F-7E0DE61EB7CF}"/>
    </a:ext>
  </a:extLst>
</a:theme>
</file>

<file path=ppt/theme/theme2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6AC"/>
      </a:accent1>
      <a:accent2>
        <a:srgbClr val="FF8396"/>
      </a:accent2>
      <a:accent3>
        <a:srgbClr val="C2F200"/>
      </a:accent3>
      <a:accent4>
        <a:srgbClr val="EC874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578</TotalTime>
  <Words>191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Nunito</vt:lpstr>
      <vt:lpstr>Poppins</vt:lpstr>
      <vt:lpstr>Poppins Medium</vt:lpstr>
      <vt:lpstr>Theme1</vt:lpstr>
      <vt:lpstr>1_Office Theme</vt:lpstr>
      <vt:lpstr>PowerPoint Presentation</vt:lpstr>
      <vt:lpstr>App Overview</vt:lpstr>
      <vt:lpstr>Contents: </vt:lpstr>
      <vt:lpstr>Technologies Used:</vt:lpstr>
      <vt:lpstr>WEB SCRAPING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Tricia Driscoll</dc:creator>
  <cp:lastModifiedBy>Raj Parkhi</cp:lastModifiedBy>
  <cp:revision>27</cp:revision>
  <dcterms:created xsi:type="dcterms:W3CDTF">2023-01-03T15:52:54Z</dcterms:created>
  <dcterms:modified xsi:type="dcterms:W3CDTF">2023-02-09T09:42:53Z</dcterms:modified>
</cp:coreProperties>
</file>